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64" r:id="rId17"/>
    <p:sldId id="261" r:id="rId18"/>
    <p:sldId id="262" r:id="rId19"/>
    <p:sldId id="26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78"/>
  </p:normalViewPr>
  <p:slideViewPr>
    <p:cSldViewPr snapToGrid="0" snapToObjects="1">
      <p:cViewPr varScale="1">
        <p:scale>
          <a:sx n="116" d="100"/>
          <a:sy n="116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EqOr-clmMM" TargetMode="External"/><Relationship Id="rId2" Type="http://schemas.openxmlformats.org/officeDocument/2006/relationships/hyperlink" Target="https://www.spaceotechnologies.com/create-online-food-ordering-system-guide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UrfhqE7I-3o" TargetMode="External"/><Relationship Id="rId4" Type="http://schemas.openxmlformats.org/officeDocument/2006/relationships/hyperlink" Target="https://www.youtube.com/watch?v=dMQFT270axQ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B8744-71AB-1A46-97DE-DC5FA0DA16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Online Food Ordering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F31FB5-8363-934F-9A7F-814AD91352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# 24</a:t>
            </a:r>
          </a:p>
        </p:txBody>
      </p:sp>
    </p:spTree>
    <p:extLst>
      <p:ext uri="{BB962C8B-B14F-4D97-AF65-F5344CB8AC3E}">
        <p14:creationId xmlns:p14="http://schemas.microsoft.com/office/powerpoint/2010/main" val="897673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CB406-B13E-6443-93A4-449912D20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CONFIRMATION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8846296-47E1-9F4A-8151-183540BB0F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64369"/>
            <a:ext cx="6281738" cy="3926086"/>
          </a:xfrm>
        </p:spPr>
      </p:pic>
    </p:spTree>
    <p:extLst>
      <p:ext uri="{BB962C8B-B14F-4D97-AF65-F5344CB8AC3E}">
        <p14:creationId xmlns:p14="http://schemas.microsoft.com/office/powerpoint/2010/main" val="1216099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09098-DF3B-0B45-915D-EF0B77CE6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PANEL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01B375B-5645-AF43-A27B-2AD78C60AC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64369"/>
            <a:ext cx="6281738" cy="3926086"/>
          </a:xfrm>
        </p:spPr>
      </p:pic>
    </p:spTree>
    <p:extLst>
      <p:ext uri="{BB962C8B-B14F-4D97-AF65-F5344CB8AC3E}">
        <p14:creationId xmlns:p14="http://schemas.microsoft.com/office/powerpoint/2010/main" val="2555201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63706-7602-EB44-AB6B-81C52E770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</a:t>
            </a:r>
          </a:p>
        </p:txBody>
      </p:sp>
      <p:pic>
        <p:nvPicPr>
          <p:cNvPr id="5" name="Content Placeholder 4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3C0EC98E-FFC7-6B4D-8D95-6121B27E5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64369"/>
            <a:ext cx="6281738" cy="3926086"/>
          </a:xfrm>
        </p:spPr>
      </p:pic>
    </p:spTree>
    <p:extLst>
      <p:ext uri="{BB962C8B-B14F-4D97-AF65-F5344CB8AC3E}">
        <p14:creationId xmlns:p14="http://schemas.microsoft.com/office/powerpoint/2010/main" val="2840979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F3C23-3A6C-D747-A879-25DD4899F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 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5890526-389C-714C-8ABF-F59D791F4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64369"/>
            <a:ext cx="6281738" cy="3926086"/>
          </a:xfrm>
        </p:spPr>
      </p:pic>
    </p:spTree>
    <p:extLst>
      <p:ext uri="{BB962C8B-B14F-4D97-AF65-F5344CB8AC3E}">
        <p14:creationId xmlns:p14="http://schemas.microsoft.com/office/powerpoint/2010/main" val="860215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A5743-F7B5-AE4E-9321-0E7AD87C7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HOTELS</a:t>
            </a:r>
          </a:p>
        </p:txBody>
      </p:sp>
      <p:pic>
        <p:nvPicPr>
          <p:cNvPr id="5" name="Content Placeholder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389CB31F-F221-7142-A772-80CFC8912A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64369"/>
            <a:ext cx="6281738" cy="3926086"/>
          </a:xfrm>
        </p:spPr>
      </p:pic>
    </p:spTree>
    <p:extLst>
      <p:ext uri="{BB962C8B-B14F-4D97-AF65-F5344CB8AC3E}">
        <p14:creationId xmlns:p14="http://schemas.microsoft.com/office/powerpoint/2010/main" val="3752069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805C0-FBCC-2E43-A924-33988CC98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MENU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3293D85-D461-5149-81FA-C8826F43B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64369"/>
            <a:ext cx="6281738" cy="3926086"/>
          </a:xfrm>
        </p:spPr>
      </p:pic>
    </p:spTree>
    <p:extLst>
      <p:ext uri="{BB962C8B-B14F-4D97-AF65-F5344CB8AC3E}">
        <p14:creationId xmlns:p14="http://schemas.microsoft.com/office/powerpoint/2010/main" val="1286580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C4FF1-213C-9F4F-8A27-3BB7085D9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Work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66D59-0688-A64B-A189-E3C7EE98D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MUHAMMAD USMAN &amp; RITWIK REDDY taking care of the Backend framework and managing overall project.</a:t>
            </a:r>
          </a:p>
          <a:p>
            <a:r>
              <a:rPr lang="en-US" dirty="0"/>
              <a:t>ARAVIND REDDY  &amp; DAMODAR REDDY is working on the front-end design of the website.</a:t>
            </a:r>
          </a:p>
          <a:p>
            <a:r>
              <a:rPr lang="en-US" dirty="0"/>
              <a:t>All team are working on collecting the data and completing the documentation. </a:t>
            </a:r>
          </a:p>
        </p:txBody>
      </p:sp>
    </p:spTree>
    <p:extLst>
      <p:ext uri="{BB962C8B-B14F-4D97-AF65-F5344CB8AC3E}">
        <p14:creationId xmlns:p14="http://schemas.microsoft.com/office/powerpoint/2010/main" val="209033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DF4E1A6C-2BB5-4F62-A8A1-DB005B2E3C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40" r="-1" b="17097"/>
          <a:stretch/>
        </p:blipFill>
        <p:spPr>
          <a:xfrm>
            <a:off x="1" y="10"/>
            <a:ext cx="12191695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59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BF14F0-C0A5-414D-9D97-5B092F318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b="1" dirty="0">
                <a:solidFill>
                  <a:srgbClr val="FFFF00"/>
                </a:solidFill>
              </a:rPr>
              <a:t>SUGGESTIONS ?</a:t>
            </a:r>
          </a:p>
        </p:txBody>
      </p:sp>
    </p:spTree>
    <p:extLst>
      <p:ext uri="{BB962C8B-B14F-4D97-AF65-F5344CB8AC3E}">
        <p14:creationId xmlns:p14="http://schemas.microsoft.com/office/powerpoint/2010/main" val="79204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1A7EF94-3929-AC4E-90F1-364617DB6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425" y="5199797"/>
            <a:ext cx="9435152" cy="789673"/>
          </a:xfrm>
        </p:spPr>
        <p:txBody>
          <a:bodyPr vert="horz" lIns="228600" tIns="228600" rIns="228600" bIns="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5" name="Picture 4" descr="Magnifying glass on clear background">
            <a:extLst>
              <a:ext uri="{FF2B5EF4-FFF2-40B4-BE49-F238E27FC236}">
                <a16:creationId xmlns:a16="http://schemas.microsoft.com/office/drawing/2014/main" id="{C612F707-FF3F-45E5-8608-03348E2DC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15" b="28022"/>
          <a:stretch/>
        </p:blipFill>
        <p:spPr>
          <a:xfrm>
            <a:off x="20" y="10"/>
            <a:ext cx="12191980" cy="5058947"/>
          </a:xfrm>
          <a:custGeom>
            <a:avLst/>
            <a:gdLst/>
            <a:ahLst/>
            <a:cxnLst/>
            <a:rect l="l" t="t" r="r" b="b"/>
            <a:pathLst>
              <a:path w="12192000" h="5058957">
                <a:moveTo>
                  <a:pt x="0" y="0"/>
                </a:moveTo>
                <a:lnTo>
                  <a:pt x="12192000" y="0"/>
                </a:lnTo>
                <a:lnTo>
                  <a:pt x="12192000" y="259692"/>
                </a:lnTo>
                <a:lnTo>
                  <a:pt x="12192000" y="3542069"/>
                </a:lnTo>
                <a:lnTo>
                  <a:pt x="12192000" y="3734194"/>
                </a:lnTo>
                <a:lnTo>
                  <a:pt x="12192000" y="4710012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0" y="4833533"/>
                </a:lnTo>
                <a:lnTo>
                  <a:pt x="0" y="3734194"/>
                </a:lnTo>
                <a:lnTo>
                  <a:pt x="0" y="3542069"/>
                </a:lnTo>
                <a:lnTo>
                  <a:pt x="0" y="25969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732933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77673-ADF7-BA46-809B-DA70396D2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AC1BE-DCD0-E745-99DD-E8BB551C9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https://www.spaceotechnologies.com/create-online-food-ordering-system-guide/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https://www.youtube.com/watch?v=WEqOr-clmMM</a:t>
            </a:r>
            <a:endParaRPr lang="en-US" dirty="0"/>
          </a:p>
          <a:p>
            <a:r>
              <a:rPr lang="en-US" dirty="0">
                <a:hlinkClick r:id="rId4"/>
              </a:rPr>
              <a:t>https://www.youtube.com/watch?v=dMQFT270axQ</a:t>
            </a:r>
            <a:endParaRPr lang="en-US" dirty="0"/>
          </a:p>
          <a:p>
            <a:r>
              <a:rPr lang="en-US" dirty="0">
                <a:hlinkClick r:id="rId5"/>
              </a:rPr>
              <a:t>https://www.youtube.com/watch?v=UrfhqE7I-3o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125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B6CC8-E821-2E46-8A99-19B091B1F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WHY THIS APP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48501-4B03-504D-9E67-BBB6A3EDC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the scope of business.</a:t>
            </a:r>
          </a:p>
          <a:p>
            <a:r>
              <a:rPr lang="en-US" dirty="0"/>
              <a:t>New in a town</a:t>
            </a:r>
          </a:p>
          <a:p>
            <a:r>
              <a:rPr lang="en-US" dirty="0"/>
              <a:t>Guest </a:t>
            </a:r>
          </a:p>
          <a:p>
            <a:r>
              <a:rPr lang="en-US" dirty="0"/>
              <a:t>Time and resource saving</a:t>
            </a:r>
          </a:p>
        </p:txBody>
      </p:sp>
    </p:spTree>
    <p:extLst>
      <p:ext uri="{BB962C8B-B14F-4D97-AF65-F5344CB8AC3E}">
        <p14:creationId xmlns:p14="http://schemas.microsoft.com/office/powerpoint/2010/main" val="1105344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E2A89-C54A-954D-BDFA-98B8C328B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C8BDF-B3A8-D848-8F6E-CEE1E75D6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Online Food Order Application</a:t>
            </a:r>
          </a:p>
          <a:p>
            <a:r>
              <a:rPr lang="en-US" dirty="0"/>
              <a:t>Facilitate Customers</a:t>
            </a:r>
          </a:p>
          <a:p>
            <a:r>
              <a:rPr lang="en-US" dirty="0"/>
              <a:t>Buyers and Sellers</a:t>
            </a:r>
          </a:p>
          <a:p>
            <a:r>
              <a:rPr lang="en-US" dirty="0"/>
              <a:t>Easy to Use</a:t>
            </a:r>
          </a:p>
          <a:p>
            <a:r>
              <a:rPr lang="en-US" dirty="0"/>
              <a:t>Interactive Application Interface</a:t>
            </a:r>
          </a:p>
          <a:p>
            <a:r>
              <a:rPr lang="en-US" dirty="0"/>
              <a:t>Cash On Delivery</a:t>
            </a:r>
          </a:p>
        </p:txBody>
      </p:sp>
    </p:spTree>
    <p:extLst>
      <p:ext uri="{BB962C8B-B14F-4D97-AF65-F5344CB8AC3E}">
        <p14:creationId xmlns:p14="http://schemas.microsoft.com/office/powerpoint/2010/main" val="3095945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21835-92D1-F142-B5BC-5BA015A2D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MEAN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38A00-5C0F-1747-82DE-F0E0294D8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Angular (Front end)</a:t>
            </a:r>
          </a:p>
          <a:p>
            <a:r>
              <a:rPr lang="en-US" dirty="0"/>
              <a:t>Node JS &amp; Express (Backend Engine)</a:t>
            </a:r>
          </a:p>
          <a:p>
            <a:r>
              <a:rPr lang="en-US" dirty="0"/>
              <a:t>MongoDB (Database)</a:t>
            </a:r>
          </a:p>
          <a:p>
            <a:r>
              <a:rPr lang="en-US" dirty="0"/>
              <a:t>PHP for Admin Panel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186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FD74-3E58-D541-B0EC-7FCA9F5F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FA7AC-C954-5649-A39E-B6A53CD0F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SIGN IN/SIGN UP</a:t>
            </a:r>
          </a:p>
          <a:p>
            <a:r>
              <a:rPr lang="en-US" dirty="0"/>
              <a:t>ADMIN PANEL</a:t>
            </a:r>
          </a:p>
          <a:p>
            <a:r>
              <a:rPr lang="en-US" dirty="0"/>
              <a:t>ORDERS HISTORY</a:t>
            </a:r>
          </a:p>
          <a:p>
            <a:r>
              <a:rPr lang="en-US" dirty="0"/>
              <a:t>RESTAURANT MENU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774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B24CD-36AB-9D45-957C-CF78BFE28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PAGE</a:t>
            </a:r>
          </a:p>
        </p:txBody>
      </p:sp>
      <p:pic>
        <p:nvPicPr>
          <p:cNvPr id="5" name="Content Placeholder 4" descr="A screenshot of a menu&#10;&#10;Description automatically generated with low confidence">
            <a:extLst>
              <a:ext uri="{FF2B5EF4-FFF2-40B4-BE49-F238E27FC236}">
                <a16:creationId xmlns:a16="http://schemas.microsoft.com/office/drawing/2014/main" id="{B5F8B3A5-4FE8-5549-B8DB-8A0D26E00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64369"/>
            <a:ext cx="6281738" cy="3926086"/>
          </a:xfrm>
        </p:spPr>
      </p:pic>
    </p:spTree>
    <p:extLst>
      <p:ext uri="{BB962C8B-B14F-4D97-AF65-F5344CB8AC3E}">
        <p14:creationId xmlns:p14="http://schemas.microsoft.com/office/powerpoint/2010/main" val="3076795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8EFCD-224D-1E4F-A53F-670AE16F6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683BFDB-4435-4247-8440-CBC2D8164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558159"/>
            <a:ext cx="6281738" cy="3738506"/>
          </a:xfrm>
        </p:spPr>
      </p:pic>
    </p:spTree>
    <p:extLst>
      <p:ext uri="{BB962C8B-B14F-4D97-AF65-F5344CB8AC3E}">
        <p14:creationId xmlns:p14="http://schemas.microsoft.com/office/powerpoint/2010/main" val="240261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6AF0B-6823-DB40-9E2A-6E82FFD9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MENU PAGE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C1002E9-6006-9840-89AA-4CA0DBBB1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64369"/>
            <a:ext cx="6281738" cy="3926086"/>
          </a:xfrm>
        </p:spPr>
      </p:pic>
    </p:spTree>
    <p:extLst>
      <p:ext uri="{BB962C8B-B14F-4D97-AF65-F5344CB8AC3E}">
        <p14:creationId xmlns:p14="http://schemas.microsoft.com/office/powerpoint/2010/main" val="1377393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8FD41-2DA4-BD4E-9C91-8E860FC7B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1BDB43A-C856-9A43-B0E8-C1E823E14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100" y="1464369"/>
            <a:ext cx="6281738" cy="3926086"/>
          </a:xfrm>
        </p:spPr>
      </p:pic>
    </p:spTree>
    <p:extLst>
      <p:ext uri="{BB962C8B-B14F-4D97-AF65-F5344CB8AC3E}">
        <p14:creationId xmlns:p14="http://schemas.microsoft.com/office/powerpoint/2010/main" val="1350269970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547</TotalTime>
  <Words>196</Words>
  <Application>Microsoft Macintosh PowerPoint</Application>
  <PresentationFormat>Widescreen</PresentationFormat>
  <Paragraphs>45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 Light</vt:lpstr>
      <vt:lpstr>Rockwell</vt:lpstr>
      <vt:lpstr>Wingdings</vt:lpstr>
      <vt:lpstr>Atlas</vt:lpstr>
      <vt:lpstr>Online Food Ordering Website</vt:lpstr>
      <vt:lpstr>WHY THIS APP ?</vt:lpstr>
      <vt:lpstr>SCOPE</vt:lpstr>
      <vt:lpstr>MEAN STACK</vt:lpstr>
      <vt:lpstr>FEATURES</vt:lpstr>
      <vt:lpstr>LOGIN PAGE</vt:lpstr>
      <vt:lpstr>HOME PAGE</vt:lpstr>
      <vt:lpstr>MENU PAGE</vt:lpstr>
      <vt:lpstr>CART</vt:lpstr>
      <vt:lpstr>ORDER CONFIRMATION</vt:lpstr>
      <vt:lpstr>ADMIN PANEL</vt:lpstr>
      <vt:lpstr>ORDERS</vt:lpstr>
      <vt:lpstr>ORDERS </vt:lpstr>
      <vt:lpstr>HOTELS</vt:lpstr>
      <vt:lpstr>MENU</vt:lpstr>
      <vt:lpstr>Work Distribution</vt:lpstr>
      <vt:lpstr>SUGGESTIONS ?</vt:lpstr>
      <vt:lpstr>THANK YOU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Food &amp; Grocery Ordering Website</dc:title>
  <dc:creator>Usman, Muhammad (UMKC-Student)</dc:creator>
  <cp:lastModifiedBy>Usman, Muhammad (UMKC-Student)</cp:lastModifiedBy>
  <cp:revision>7</cp:revision>
  <dcterms:created xsi:type="dcterms:W3CDTF">2021-10-15T04:41:28Z</dcterms:created>
  <dcterms:modified xsi:type="dcterms:W3CDTF">2021-11-15T10:37:55Z</dcterms:modified>
</cp:coreProperties>
</file>

<file path=docProps/thumbnail.jpeg>
</file>